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9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93" r:id="rId22"/>
    <p:sldId id="278" r:id="rId23"/>
    <p:sldId id="279" r:id="rId24"/>
    <p:sldId id="280" r:id="rId25"/>
    <p:sldId id="281" r:id="rId26"/>
    <p:sldId id="282" r:id="rId27"/>
    <p:sldId id="283" r:id="rId28"/>
    <p:sldId id="289" r:id="rId29"/>
    <p:sldId id="29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1CC06B-E3FE-4147-BA98-76E28EF408D1}">
  <a:tblStyle styleId="{EE1CC06B-E3FE-4147-BA98-76E28EF408D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2997" autoAdjust="0"/>
  </p:normalViewPr>
  <p:slideViewPr>
    <p:cSldViewPr snapToGrid="0">
      <p:cViewPr varScale="1">
        <p:scale>
          <a:sx n="94" d="100"/>
          <a:sy n="94" d="100"/>
        </p:scale>
        <p:origin x="129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94dcbe730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94dcbe730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r>
              <a:rPr lang="ko-KR" altLang="en-US" dirty="0"/>
              <a:t>조 발표를 맡은 중대장 </a:t>
            </a:r>
            <a:r>
              <a:rPr lang="ko-KR" altLang="en-US" dirty="0" err="1"/>
              <a:t>안세익입니다</a:t>
            </a:r>
            <a:r>
              <a:rPr lang="en-US" altLang="ko-KR" dirty="0"/>
              <a:t>. </a:t>
            </a:r>
            <a:r>
              <a:rPr lang="ko-KR" altLang="en-US" dirty="0"/>
              <a:t>저희 조 기획안 발표 시작하겠습니다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처음에 저희는 맛집 SNS로 시작했습니다. 하지만 </a:t>
            </a:r>
            <a:r>
              <a:rPr lang="ko-KR" altLang="en-US" sz="1400" dirty="0">
                <a:solidFill>
                  <a:schemeClr val="dk1"/>
                </a:solidFill>
              </a:rPr>
              <a:t>저희는 </a:t>
            </a:r>
            <a:r>
              <a:rPr lang="en-US" altLang="ko-KR" sz="1400" dirty="0">
                <a:solidFill>
                  <a:schemeClr val="dk1"/>
                </a:solidFill>
              </a:rPr>
              <a:t>SNS</a:t>
            </a:r>
            <a:r>
              <a:rPr lang="ko-KR" altLang="en-US" sz="1400" dirty="0">
                <a:solidFill>
                  <a:schemeClr val="dk1"/>
                </a:solidFill>
              </a:rPr>
              <a:t>로는 만족할 수 없었습니다</a:t>
            </a:r>
            <a:r>
              <a:rPr lang="en-US" altLang="ko-KR" sz="1400" dirty="0">
                <a:solidFill>
                  <a:schemeClr val="dk1"/>
                </a:solidFill>
              </a:rPr>
              <a:t>.</a:t>
            </a:r>
            <a:r>
              <a:rPr lang="ko" sz="1400" dirty="0">
                <a:solidFill>
                  <a:schemeClr val="dk1"/>
                </a:solidFill>
              </a:rPr>
              <a:t> </a:t>
            </a:r>
            <a:endParaRPr lang="en-US" altLang="ko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맛집 SNS로 개발까지 시작했지만 과감하게 리셋하고 다시 주제를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정하기로 했습니다. </a:t>
            </a:r>
            <a:endParaRPr lang="en-US" altLang="ko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이미지에</a:t>
            </a:r>
            <a:r>
              <a:rPr lang="ko-KR" altLang="en-US" sz="1400" dirty="0">
                <a:solidFill>
                  <a:schemeClr val="dk1"/>
                </a:solidFill>
              </a:rPr>
              <a:t>서 </a:t>
            </a:r>
            <a:r>
              <a:rPr lang="ko" sz="1400" dirty="0">
                <a:solidFill>
                  <a:schemeClr val="dk1"/>
                </a:solidFill>
              </a:rPr>
              <a:t>텍스트를 인식하는 OCR 기능을 이용한</a:t>
            </a:r>
            <a:r>
              <a:rPr lang="en-US" altLang="ko" sz="1100" dirty="0">
                <a:solidFill>
                  <a:srgbClr val="000000"/>
                </a:solidFill>
              </a:rPr>
              <a:t> </a:t>
            </a:r>
            <a:r>
              <a:rPr lang="ko" sz="1400" dirty="0">
                <a:solidFill>
                  <a:schemeClr val="dk1"/>
                </a:solidFill>
              </a:rPr>
              <a:t>내돈내산 인증 리뷰 서비스부터</a:t>
            </a:r>
            <a:br>
              <a:rPr lang="ko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400" dirty="0"/>
              <a:t>인공지능 보컬 트레이닝 서비스</a:t>
            </a:r>
            <a:endParaRPr sz="14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/>
              <a:t>온라인 VR 여행 서비스도 떠올려 봤습니다.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정말 좋은 아이디어가 많이 나와서 무엇을 선택할지 고민을 많이 했습니다.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/>
              <a:t>그러다 저희는 한가지 주제에 꽂혔습니다. 바로이거다.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유레카!!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400" dirty="0"/>
              <a:t>쇼핑의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발견</a:t>
            </a:r>
            <a:r>
              <a:rPr lang="en-US" altLang="ko-KR" sz="1400" dirty="0"/>
              <a:t>, </a:t>
            </a:r>
            <a:r>
              <a:rPr lang="ko-KR" altLang="en-US" sz="1400" dirty="0"/>
              <a:t>유레카</a:t>
            </a:r>
            <a:r>
              <a:rPr lang="en-US" altLang="ko-KR" sz="1400" dirty="0"/>
              <a:t>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/>
              <a:t>이번 프로젝트에서 저희는 쇼</a:t>
            </a:r>
            <a:r>
              <a:rPr lang="ko-KR" altLang="en-US" sz="1400" dirty="0" err="1"/>
              <a:t>핑에</a:t>
            </a:r>
            <a:r>
              <a:rPr lang="ko-KR" altLang="en-US" sz="1400" dirty="0"/>
              <a:t> 감정을 접목해보고자 합니다</a:t>
            </a:r>
            <a:r>
              <a:rPr lang="en-US" altLang="ko-KR" sz="1400" dirty="0"/>
              <a:t>.</a:t>
            </a:r>
            <a:endParaRPr sz="14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본격적으로 저희 주제를 말씀드리기에 앞서 영상 보시고 진행하겠습니다.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94dcbe730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94dcbe730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영상 잘 보셨나요</a:t>
            </a:r>
            <a:r>
              <a:rPr lang="en-US" altLang="ko-KR" dirty="0"/>
              <a:t>? </a:t>
            </a:r>
            <a:r>
              <a:rPr lang="ko-KR" altLang="en-US" dirty="0"/>
              <a:t>계속 </a:t>
            </a:r>
            <a:r>
              <a:rPr lang="ko-KR" altLang="en-US" dirty="0" err="1"/>
              <a:t>유레카라는</a:t>
            </a:r>
            <a:r>
              <a:rPr lang="ko-KR" altLang="en-US" dirty="0"/>
              <a:t> 말이 반복 되는데 저희 프로젝트 이름입니다</a:t>
            </a:r>
            <a:r>
              <a:rPr lang="en-US" altLang="ko-KR"/>
              <a:t>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감정 분석 쇼핑몰이라니 아직 감이 잘 </a:t>
            </a:r>
            <a:r>
              <a:rPr lang="ko-KR" altLang="en-US" dirty="0" err="1"/>
              <a:t>안오시죠</a:t>
            </a:r>
            <a:r>
              <a:rPr lang="en-US" altLang="ko-KR" dirty="0"/>
              <a:t>? </a:t>
            </a:r>
            <a:r>
              <a:rPr lang="ko-KR" altLang="en-US" dirty="0"/>
              <a:t>지금부터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>
                <a:solidFill>
                  <a:schemeClr val="dk1"/>
                </a:solidFill>
              </a:rPr>
              <a:t>우리의 일상은 항상 무엇인가를 사는 것입니다. </a:t>
            </a:r>
            <a:r>
              <a:rPr lang="ko-KR" altLang="en-US" sz="1400" dirty="0">
                <a:solidFill>
                  <a:schemeClr val="dk1"/>
                </a:solidFill>
              </a:rPr>
              <a:t>어제도</a:t>
            </a:r>
            <a:r>
              <a:rPr lang="ko" sz="1400" dirty="0">
                <a:solidFill>
                  <a:schemeClr val="dk1"/>
                </a:solidFill>
              </a:rPr>
              <a:t> 저는 참지 못하고 질러버렸습니다.</a:t>
            </a:r>
            <a:endParaRPr lang="en-US" altLang="ko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아마 오늘도 이 발표가 끝나면 뭔가 지르고 싶을 것 같습니다</a:t>
            </a:r>
            <a:r>
              <a:rPr lang="en-US" altLang="ko-KR" sz="1400" dirty="0">
                <a:solidFill>
                  <a:schemeClr val="dk1"/>
                </a:solidFill>
              </a:rPr>
              <a:t>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>
                <a:solidFill>
                  <a:schemeClr val="dk1"/>
                </a:solidFill>
              </a:rPr>
              <a:t>쇼핑은 우리에게 큰 즐거움을 주지만 한편으로는 다 비슷해보이고 무엇을 살지 몰라 선택장애에 빠지기도 합니다.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그럴때 혹시 대충 아무거나 사시진 않았나요?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지금 여러분이 사신 그 물건 정말 마음에 들어서 사신것인지 그게 최선의 선택이었는지 확신하실 수 있나요?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>
                <a:solidFill>
                  <a:schemeClr val="dk1"/>
                </a:solidFill>
              </a:rPr>
              <a:t>저희 쇼핑몰을 이용하면 확신할 수 있습니다. 저희는 여러분이 진짜 좋아하는게 무엇인지 감정분석 기반으로 찾아드릴 수 있으니까요.</a:t>
            </a: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/>
              <a:t>이제 아무거나 대충 사고 후회하지 마세요. 저희가 여러분의 표정으로 감정을 분석해서 강하게 끌리는 제품을 찾아드리겠습니다!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/>
              <a:t>저희 쇼핑몰을 이용하시면 나도 몰랐던 내 마음을 잘 이해하고 정말 원하는 물건만 구매할 수 있습니다. 저희 쇼핑몰과 함께라면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/>
              <a:t>과소비로 인해 통장이 텅텅 비어 텅장이 되는 것을 방지할 수 있습니다!</a:t>
            </a:r>
            <a:endParaRPr sz="14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목차는 </a:t>
            </a:r>
            <a:r>
              <a:rPr lang="ko-KR" altLang="en-US" dirty="0" err="1"/>
              <a:t>팀소개</a:t>
            </a:r>
            <a:r>
              <a:rPr lang="en-US" altLang="ko-KR" dirty="0"/>
              <a:t>, </a:t>
            </a:r>
            <a:r>
              <a:rPr lang="ko-KR" altLang="en-US" dirty="0"/>
              <a:t>기획 내용</a:t>
            </a:r>
            <a:r>
              <a:rPr lang="en-US" altLang="ko-KR" dirty="0"/>
              <a:t>, </a:t>
            </a:r>
            <a:r>
              <a:rPr lang="ko-KR" altLang="en-US" dirty="0"/>
              <a:t>기능 기술 순으로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156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94dcbe730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94dcbe730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서비스의 구성과 기능에 대해 말씀드리겠습니다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저희 서비스는 크게 판매자 사이트</a:t>
            </a:r>
            <a:r>
              <a:rPr lang="en-US" altLang="ko-KR" dirty="0"/>
              <a:t>, </a:t>
            </a:r>
            <a:r>
              <a:rPr lang="ko-KR" altLang="en-US" dirty="0"/>
              <a:t>구매자 사이트</a:t>
            </a:r>
            <a:r>
              <a:rPr lang="en-US" altLang="ko-KR" dirty="0"/>
              <a:t>, </a:t>
            </a:r>
            <a:r>
              <a:rPr lang="ko-KR" altLang="en-US" dirty="0"/>
              <a:t>감정 분석 </a:t>
            </a:r>
            <a:r>
              <a:rPr lang="en-US" altLang="ko-KR" dirty="0"/>
              <a:t>3</a:t>
            </a:r>
            <a:r>
              <a:rPr lang="ko-KR" altLang="en-US" dirty="0"/>
              <a:t>가지로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269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94dcbe73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94dcbe73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구매자 사이트 샘플입니다</a:t>
            </a:r>
            <a:r>
              <a:rPr lang="en-US" altLang="ko-KR" dirty="0"/>
              <a:t>. </a:t>
            </a:r>
            <a:r>
              <a:rPr lang="ko-KR" altLang="en-US" dirty="0"/>
              <a:t>현존 하는 쇼핑몰들의 </a:t>
            </a:r>
            <a:r>
              <a:rPr lang="en-US" altLang="ko-KR" dirty="0"/>
              <a:t>UI/UX</a:t>
            </a:r>
            <a:r>
              <a:rPr lang="ko-KR" altLang="en-US" dirty="0"/>
              <a:t>를 분석하여 소비자가 직관적이고 편리하게 이용할 수 있는 사이트를 만들고자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도움 안 되는 광고는 최대한 제외하고 추천 알고리즘을 적용하여 소비자의 합리적인 쇼핑에 도움을 드리고자 합니다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94dcbe730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94dcbe730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판매자 사이트 샘플입니다</a:t>
            </a:r>
            <a:r>
              <a:rPr lang="en-US" altLang="ko-KR" dirty="0"/>
              <a:t>. </a:t>
            </a:r>
            <a:r>
              <a:rPr lang="ko" dirty="0"/>
              <a:t>일반 소비자에게는 생소하지만 쇼핑몰이라면 판매자 페이지도 있어야 겠죠.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저희는 판매자들을 위한 직관적인 관리 페이지도 만듭니다.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94dcbe730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94dcbe730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저희 쇼핑몰의 차별화된 요소이죠!</a:t>
            </a:r>
            <a:r>
              <a:rPr lang="en-US" altLang="ko" dirty="0"/>
              <a:t> </a:t>
            </a:r>
            <a:r>
              <a:rPr lang="ko-KR" altLang="en-US" dirty="0"/>
              <a:t>여러분의 표정은 생각보다 다양합니다</a:t>
            </a:r>
            <a:r>
              <a:rPr lang="en-US" altLang="ko-KR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실시간 표정 변화를 AI로 해석</a:t>
            </a:r>
            <a:r>
              <a:rPr lang="ko-KR" altLang="en-US" dirty="0"/>
              <a:t>하여 </a:t>
            </a:r>
            <a:r>
              <a:rPr lang="ko" dirty="0"/>
              <a:t>사용자의 구매결정에 도움을 </a:t>
            </a:r>
            <a:r>
              <a:rPr lang="ko-KR" altLang="en-US" dirty="0"/>
              <a:t>드릴 수</a:t>
            </a:r>
            <a:r>
              <a:rPr lang="ko" dirty="0"/>
              <a:t> 있습니다!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감정분석 외에도 구매결정에 도움을 드릴 수 있는 다양한 추천 서비스를 계획하고 있습니다</a:t>
            </a:r>
            <a:r>
              <a:rPr lang="en-US" altLang="ko-KR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감정분석을 원하지 않는 사용자를 위해 해당 기능을 </a:t>
            </a:r>
            <a:r>
              <a:rPr lang="en-US" altLang="ko-KR" dirty="0"/>
              <a:t>ON/OFF </a:t>
            </a:r>
            <a:r>
              <a:rPr lang="ko-KR" altLang="en-US" dirty="0"/>
              <a:t>할 수 있도록 구현할 예정입니다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94dcbe730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94dcbe730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그런데 종합쇼핑몰을 구현하려면 엄청난 양의 데이터를 처리하고 저장 수 있어야 하지 않을까요</a:t>
            </a:r>
            <a:r>
              <a:rPr lang="en-US" altLang="ko-KR" dirty="0"/>
              <a:t>? </a:t>
            </a:r>
            <a:r>
              <a:rPr lang="ko-KR" altLang="en-US" dirty="0"/>
              <a:t>그래서 저희는 이 기술을 도입하기로 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바로 </a:t>
            </a:r>
            <a:r>
              <a:rPr lang="en-US" altLang="ko-KR" dirty="0">
                <a:solidFill>
                  <a:schemeClr val="dk1"/>
                </a:solidFill>
              </a:rPr>
              <a:t>M!S!A! </a:t>
            </a:r>
            <a:r>
              <a:rPr lang="ko-KR" altLang="en-US" dirty="0">
                <a:solidFill>
                  <a:schemeClr val="dk1"/>
                </a:solidFill>
              </a:rPr>
              <a:t>마이크로</a:t>
            </a:r>
            <a:r>
              <a:rPr lang="en-US" altLang="ko-KR" dirty="0">
                <a:solidFill>
                  <a:schemeClr val="dk1"/>
                </a:solidFill>
              </a:rPr>
              <a:t>!</a:t>
            </a:r>
            <a:r>
              <a:rPr lang="ko-KR" altLang="en-US" dirty="0">
                <a:solidFill>
                  <a:schemeClr val="dk1"/>
                </a:solidFill>
              </a:rPr>
              <a:t> 서비스</a:t>
            </a:r>
            <a:r>
              <a:rPr lang="en-US" altLang="ko-KR" dirty="0">
                <a:solidFill>
                  <a:schemeClr val="dk1"/>
                </a:solidFill>
              </a:rPr>
              <a:t>!</a:t>
            </a:r>
            <a:r>
              <a:rPr lang="ko-KR" altLang="en-US" dirty="0">
                <a:solidFill>
                  <a:schemeClr val="dk1"/>
                </a:solidFill>
              </a:rPr>
              <a:t> 아키텍처</a:t>
            </a:r>
            <a:r>
              <a:rPr lang="en-US" altLang="ko-KR" dirty="0">
                <a:solidFill>
                  <a:schemeClr val="dk1"/>
                </a:solidFill>
              </a:rPr>
              <a:t>!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MSA는 서비스 단위로 어플리케이션을 분리하여 각각의 독립된 서비스를 제공하는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기술입니다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solidFill>
                  <a:schemeClr val="dk1"/>
                </a:solidFill>
              </a:rPr>
              <a:t>쇼핑몰처럼 복합적인 서비스를 제공하는 곳에 </a:t>
            </a:r>
            <a:r>
              <a:rPr lang="en-US" altLang="ko-KR" dirty="0">
                <a:solidFill>
                  <a:schemeClr val="dk1"/>
                </a:solidFill>
              </a:rPr>
              <a:t>MSA</a:t>
            </a:r>
            <a:r>
              <a:rPr lang="ko-KR" altLang="en-US" dirty="0">
                <a:solidFill>
                  <a:schemeClr val="dk1"/>
                </a:solidFill>
              </a:rPr>
              <a:t>를 도입했을 때 뛰어난 성능 향상을 기대할 수 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solidFill>
                  <a:schemeClr val="dk1"/>
                </a:solidFill>
              </a:rPr>
              <a:t>이미 해외에서는 아마존이 이 기술을 이용하고 있고 국내에서도 </a:t>
            </a:r>
            <a:r>
              <a:rPr lang="ko-KR" altLang="en-US" dirty="0" err="1">
                <a:solidFill>
                  <a:schemeClr val="dk1"/>
                </a:solidFill>
              </a:rPr>
              <a:t>쿠팡</a:t>
            </a:r>
            <a:r>
              <a:rPr lang="en-US" altLang="ko-KR" dirty="0">
                <a:solidFill>
                  <a:schemeClr val="dk1"/>
                </a:solidFill>
              </a:rPr>
              <a:t>, 11</a:t>
            </a:r>
            <a:r>
              <a:rPr lang="ko-KR" altLang="en-US" dirty="0">
                <a:solidFill>
                  <a:schemeClr val="dk1"/>
                </a:solidFill>
              </a:rPr>
              <a:t>번가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 err="1">
                <a:solidFill>
                  <a:schemeClr val="dk1"/>
                </a:solidFill>
              </a:rPr>
              <a:t>우아한형제들에서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en-US" altLang="ko-KR" dirty="0">
                <a:solidFill>
                  <a:schemeClr val="dk1"/>
                </a:solidFill>
              </a:rPr>
              <a:t>MSA</a:t>
            </a:r>
            <a:r>
              <a:rPr lang="ko-KR" altLang="en-US" dirty="0">
                <a:solidFill>
                  <a:schemeClr val="dk1"/>
                </a:solidFill>
              </a:rPr>
              <a:t>를 도입하였습니다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저희는 크게 7개의 독립된 마이크로 서비스를 계획하고 있습니다.</a:t>
            </a:r>
            <a:r>
              <a:rPr lang="en-US" altLang="ko" dirty="0"/>
              <a:t> </a:t>
            </a:r>
            <a:r>
              <a:rPr lang="ko-KR" altLang="en-US" dirty="0"/>
              <a:t>이를 통해 저희는 서비스의 안정성</a:t>
            </a:r>
            <a:r>
              <a:rPr lang="en-US" altLang="ko-KR" dirty="0"/>
              <a:t>, </a:t>
            </a:r>
            <a:r>
              <a:rPr lang="ko-KR" altLang="en-US" dirty="0" err="1"/>
              <a:t>회복성</a:t>
            </a:r>
            <a:r>
              <a:rPr lang="en-US" altLang="ko-KR" dirty="0"/>
              <a:t>, </a:t>
            </a:r>
            <a:r>
              <a:rPr lang="ko-KR" altLang="en-US" dirty="0"/>
              <a:t>확장성을 확보할 수 있을 것이라 기대하고 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여기까지 저희가 준비한 발표 내용입니다</a:t>
            </a:r>
            <a:r>
              <a:rPr lang="en-US" altLang="ko-KR" dirty="0"/>
              <a:t>. </a:t>
            </a:r>
            <a:r>
              <a:rPr lang="ko-KR" altLang="en-US" dirty="0"/>
              <a:t>저는 만족했는데</a:t>
            </a:r>
            <a:r>
              <a:rPr lang="en-US" altLang="ko-KR" dirty="0"/>
              <a:t> </a:t>
            </a:r>
            <a:r>
              <a:rPr lang="ko-KR" altLang="en-US" dirty="0"/>
              <a:t>여러분도 만족스러우셨으면 좋겠습니다</a:t>
            </a:r>
            <a:r>
              <a:rPr lang="en-US" altLang="ko-KR" dirty="0"/>
              <a:t>. </a:t>
            </a:r>
            <a:r>
              <a:rPr lang="ko" dirty="0"/>
              <a:t>경청해주셔서 감사합니다!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94dcbe730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94dcbe730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팀소개입니다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우선 저는 6조 팀장을 맡고 있는 안세익입니다. 전시즌</a:t>
            </a:r>
            <a:r>
              <a:rPr lang="ko-KR" altLang="en-US" dirty="0"/>
              <a:t>에는</a:t>
            </a:r>
            <a:r>
              <a:rPr lang="ko" dirty="0"/>
              <a:t> 다이아3</a:t>
            </a:r>
            <a:r>
              <a:rPr lang="ko-KR" altLang="en-US" dirty="0"/>
              <a:t>에서 끝났지만 이번 시즌에는 개발분야에서 쭉쭉 진급해서 끝까지 올라가보겠습니다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다음은 먹는게 세상에서 제일 좋아</a:t>
            </a:r>
            <a:r>
              <a:rPr lang="en-US" altLang="ko" dirty="0"/>
              <a:t>.</a:t>
            </a:r>
            <a:r>
              <a:rPr lang="ko" dirty="0"/>
              <a:t> 국밥부장관 권세진입니다. 잘 먹고</a:t>
            </a:r>
            <a:r>
              <a:rPr lang="en-US" altLang="ko" dirty="0"/>
              <a:t>,</a:t>
            </a:r>
            <a:r>
              <a:rPr lang="ko" dirty="0"/>
              <a:t> 알고리즘도 잘 하고</a:t>
            </a:r>
            <a:r>
              <a:rPr lang="en-US" altLang="ko" dirty="0"/>
              <a:t>, </a:t>
            </a:r>
            <a:r>
              <a:rPr lang="ko-KR" altLang="en-US" dirty="0"/>
              <a:t>웹</a:t>
            </a:r>
            <a:r>
              <a:rPr lang="ko" dirty="0"/>
              <a:t>도 잘 하는</a:t>
            </a:r>
            <a:r>
              <a:rPr lang="en-US" altLang="ko" dirty="0"/>
              <a:t>,</a:t>
            </a:r>
            <a:r>
              <a:rPr lang="ko" dirty="0"/>
              <a:t> 못하는게 없는 장관님</a:t>
            </a:r>
            <a:r>
              <a:rPr lang="en-US" altLang="ko" dirty="0"/>
              <a:t>,</a:t>
            </a:r>
            <a:r>
              <a:rPr lang="ko" dirty="0"/>
              <a:t> 든든합니다.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dirty="0"/>
              <a:t>우리 팀의 유일한 홍일점 이수민입니다. 칙칙한 팀 분위기를 화사하게 만들어 주고 반짝반짝이는 아이디어가 많은 보석 같은 친구입니다</a:t>
            </a:r>
            <a:r>
              <a:rPr lang="en-US" altLang="ko" dirty="0"/>
              <a:t>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우리 팀의 중성적인 매력 김성실입니다. 개발 지식은 머리카락 길이와 비례한다. 머리 길이만큼 풍성한 그의 개발 지식은 따라올 사람이 없습니다.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우리 팀의 분위기 메이커이자 활력소 지승윤입니다. 항상 파이팅 넘치고 함께 있으면 에너지를 얻는 비타민 같은 존재입니다.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이상으로 </a:t>
            </a:r>
            <a:r>
              <a:rPr lang="ko-KR" altLang="en-US" dirty="0"/>
              <a:t>저희 팀 </a:t>
            </a:r>
            <a:r>
              <a:rPr lang="en-US" altLang="ko-KR" dirty="0"/>
              <a:t>5</a:t>
            </a:r>
            <a:r>
              <a:rPr lang="ko-KR" altLang="en-US" dirty="0"/>
              <a:t>명을 모두 소개해드렸고 </a:t>
            </a:r>
            <a:r>
              <a:rPr lang="ko" dirty="0"/>
              <a:t>저희 프로젝트의 기획안에 대해 설명드리겠습니다.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94dcbe730_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94dcbe730_4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기획과정을 말씀드리겠습니다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8225"/>
            <a:ext cx="4605799" cy="28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5800" y="0"/>
            <a:ext cx="4538200" cy="26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86575"/>
            <a:ext cx="4605801" cy="22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6">
            <a:alphaModFix/>
          </a:blip>
          <a:srcRect b="8239"/>
          <a:stretch/>
        </p:blipFill>
        <p:spPr>
          <a:xfrm>
            <a:off x="4605800" y="2617725"/>
            <a:ext cx="4538201" cy="2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23600"/>
            <a:ext cx="4365251" cy="28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5250" y="2390275"/>
            <a:ext cx="4817376" cy="275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4365250" cy="23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65250" y="0"/>
            <a:ext cx="4817376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235476" cy="26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5475" y="9"/>
            <a:ext cx="4908525" cy="303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5475" y="3030225"/>
            <a:ext cx="4908525" cy="21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605575"/>
            <a:ext cx="4235474" cy="253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50" y="40300"/>
            <a:ext cx="9006076" cy="50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/>
        </p:nvSpPr>
        <p:spPr>
          <a:xfrm>
            <a:off x="2390425" y="16651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1560950" y="1169400"/>
            <a:ext cx="65349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lang="ko" sz="5100" b="1" i="0" u="none" strike="noStrike" cap="none">
                <a:solidFill>
                  <a:srgbClr val="9900FF"/>
                </a:solidFill>
                <a:latin typeface="Gungsuh"/>
                <a:ea typeface="Gungsuh"/>
                <a:cs typeface="Gungsuh"/>
                <a:sym typeface="Gungsuh"/>
              </a:rPr>
              <a:t>쇼핑</a:t>
            </a:r>
            <a:r>
              <a:rPr lang="ko" sz="3800" b="1" i="0" u="none" strike="noStrike" cap="none">
                <a:solidFill>
                  <a:srgbClr val="000000"/>
                </a:solidFill>
                <a:latin typeface="Gungsuh"/>
                <a:ea typeface="Gungsuh"/>
                <a:cs typeface="Gungsuh"/>
                <a:sym typeface="Gungsuh"/>
              </a:rPr>
              <a:t>의 새로운 발견 </a:t>
            </a:r>
            <a:r>
              <a:rPr lang="ko" sz="5600" b="1" i="0" u="none" strike="noStrike" cap="none">
                <a:solidFill>
                  <a:srgbClr val="000000"/>
                </a:solidFill>
                <a:latin typeface="Gungsuh"/>
                <a:ea typeface="Gungsuh"/>
                <a:cs typeface="Gungsuh"/>
                <a:sym typeface="Gungsuh"/>
              </a:rPr>
              <a:t>유레카</a:t>
            </a:r>
            <a:r>
              <a:rPr lang="ko" sz="3200" b="1" i="0" u="none" strike="noStrike" cap="none">
                <a:solidFill>
                  <a:srgbClr val="000000"/>
                </a:solidFill>
                <a:latin typeface="Gungsuh"/>
                <a:ea typeface="Gungsuh"/>
                <a:cs typeface="Gungsuh"/>
                <a:sym typeface="Gungsuh"/>
              </a:rPr>
              <a:t>!!</a:t>
            </a:r>
            <a:endParaRPr sz="3200" b="1" i="0" u="none" strike="noStrike" cap="none">
              <a:solidFill>
                <a:srgbClr val="000000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00000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1326975" y="3167500"/>
            <a:ext cx="40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311700" y="439838"/>
            <a:ext cx="8520600" cy="412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" name="감정 + 쇼핑몰 프로젝트">
            <a:hlinkClick r:id="" action="ppaction://media"/>
            <a:extLst>
              <a:ext uri="{FF2B5EF4-FFF2-40B4-BE49-F238E27FC236}">
                <a16:creationId xmlns:a16="http://schemas.microsoft.com/office/drawing/2014/main" id="{0359FFE2-FD8A-4F90-A46C-542139F964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r="30699"/>
          <a:stretch/>
        </p:blipFill>
        <p:spPr>
          <a:xfrm>
            <a:off x="231050" y="145150"/>
            <a:ext cx="4569249" cy="37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t="12998"/>
          <a:stretch/>
        </p:blipFill>
        <p:spPr>
          <a:xfrm>
            <a:off x="6047275" y="217700"/>
            <a:ext cx="2721776" cy="42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1888" y="1537300"/>
            <a:ext cx="477202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25" y="1228875"/>
            <a:ext cx="3410724" cy="25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8225" y="1173776"/>
            <a:ext cx="5221474" cy="26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E16A5F-FE6C-4568-BD90-8D2018CE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CDFF8C-6348-4C24-8A43-9687C939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760" y="3357227"/>
            <a:ext cx="857054" cy="8640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665F22-D187-49BA-9C68-8873C8001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247" y="2385005"/>
            <a:ext cx="857053" cy="1061113"/>
          </a:xfrm>
          <a:prstGeom prst="rect">
            <a:avLst/>
          </a:prstGeom>
        </p:spPr>
      </p:pic>
      <p:pic>
        <p:nvPicPr>
          <p:cNvPr id="11" name="그림 10" descr="머리장식이(가) 표시된 사진&#10;&#10;자동 생성된 설명">
            <a:extLst>
              <a:ext uri="{FF2B5EF4-FFF2-40B4-BE49-F238E27FC236}">
                <a16:creationId xmlns:a16="http://schemas.microsoft.com/office/drawing/2014/main" id="{E90DCB96-902B-4774-BC37-FB8B5CAF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914" y="1498668"/>
            <a:ext cx="1083333" cy="10205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DB8E1-C894-4A42-94AD-2B64366E56A8}"/>
              </a:ext>
            </a:extLst>
          </p:cNvPr>
          <p:cNvSpPr txBox="1"/>
          <p:nvPr/>
        </p:nvSpPr>
        <p:spPr>
          <a:xfrm>
            <a:off x="3863340" y="1821180"/>
            <a:ext cx="180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</a:rPr>
              <a:t>팀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C6CAD-E423-4129-BC0C-C90A3C98D7F2}"/>
              </a:ext>
            </a:extLst>
          </p:cNvPr>
          <p:cNvSpPr txBox="1"/>
          <p:nvPr/>
        </p:nvSpPr>
        <p:spPr>
          <a:xfrm>
            <a:off x="3863340" y="269084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</a:rPr>
              <a:t>기획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37C52-5794-4FA5-BA18-EF90D238AE6E}"/>
              </a:ext>
            </a:extLst>
          </p:cNvPr>
          <p:cNvSpPr txBox="1"/>
          <p:nvPr/>
        </p:nvSpPr>
        <p:spPr>
          <a:xfrm>
            <a:off x="3870960" y="3543300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기능 기술</a:t>
            </a:r>
          </a:p>
        </p:txBody>
      </p:sp>
    </p:spTree>
    <p:extLst>
      <p:ext uri="{BB962C8B-B14F-4D97-AF65-F5344CB8AC3E}">
        <p14:creationId xmlns:p14="http://schemas.microsoft.com/office/powerpoint/2010/main" val="52925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28494629-279B-49BB-9827-74FBB2BBDB16}"/>
              </a:ext>
            </a:extLst>
          </p:cNvPr>
          <p:cNvSpPr/>
          <p:nvPr/>
        </p:nvSpPr>
        <p:spPr>
          <a:xfrm>
            <a:off x="558800" y="1381760"/>
            <a:ext cx="2072640" cy="20726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판매자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사이트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499F677-CD16-42BC-82A2-0326271749E0}"/>
              </a:ext>
            </a:extLst>
          </p:cNvPr>
          <p:cNvSpPr/>
          <p:nvPr/>
        </p:nvSpPr>
        <p:spPr>
          <a:xfrm>
            <a:off x="3576140" y="1391920"/>
            <a:ext cx="2072640" cy="2072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구매자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사이트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9F3787-D69B-4756-BA61-544A7CC92B90}"/>
              </a:ext>
            </a:extLst>
          </p:cNvPr>
          <p:cNvSpPr/>
          <p:nvPr/>
        </p:nvSpPr>
        <p:spPr>
          <a:xfrm>
            <a:off x="6644640" y="1361440"/>
            <a:ext cx="2072640" cy="20726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감정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09402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26930" cy="483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368" y="152400"/>
            <a:ext cx="138177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1178" y="152400"/>
            <a:ext cx="1637189" cy="483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8407" y="152400"/>
            <a:ext cx="2318342" cy="483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25"/>
            <a:ext cx="8839200" cy="48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7"/>
          <p:cNvCxnSpPr/>
          <p:nvPr/>
        </p:nvCxnSpPr>
        <p:spPr>
          <a:xfrm>
            <a:off x="233475" y="2214475"/>
            <a:ext cx="90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7"/>
          <p:cNvCxnSpPr/>
          <p:nvPr/>
        </p:nvCxnSpPr>
        <p:spPr>
          <a:xfrm>
            <a:off x="4729900" y="2402250"/>
            <a:ext cx="90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7500" y="940600"/>
            <a:ext cx="42291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 rotWithShape="1">
          <a:blip r:embed="rId4">
            <a:alphaModFix/>
          </a:blip>
          <a:srcRect l="3075" t="6491" r="81546" b="54475"/>
          <a:stretch/>
        </p:blipFill>
        <p:spPr>
          <a:xfrm>
            <a:off x="407050" y="303425"/>
            <a:ext cx="1406126" cy="1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9"/>
          <p:cNvPicPr preferRelativeResize="0"/>
          <p:nvPr/>
        </p:nvPicPr>
        <p:blipFill rotWithShape="1">
          <a:blip r:embed="rId4">
            <a:alphaModFix/>
          </a:blip>
          <a:srcRect l="81094" t="6908" r="3526" b="54059"/>
          <a:stretch/>
        </p:blipFill>
        <p:spPr>
          <a:xfrm>
            <a:off x="593475" y="3020850"/>
            <a:ext cx="1702124" cy="16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 rotWithShape="1">
          <a:blip r:embed="rId4">
            <a:alphaModFix/>
          </a:blip>
          <a:srcRect l="24038" t="54832" r="60583" b="6135"/>
          <a:stretch/>
        </p:blipFill>
        <p:spPr>
          <a:xfrm>
            <a:off x="7036475" y="3417500"/>
            <a:ext cx="1406126" cy="1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l="41843" t="6365" r="42778" b="54601"/>
          <a:stretch/>
        </p:blipFill>
        <p:spPr>
          <a:xfrm>
            <a:off x="6080575" y="458850"/>
            <a:ext cx="1577600" cy="154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 rotWithShape="1">
          <a:blip r:embed="rId3">
            <a:alphaModFix/>
          </a:blip>
          <a:srcRect l="17287" t="32352" r="18708" b="29776"/>
          <a:stretch/>
        </p:blipFill>
        <p:spPr>
          <a:xfrm>
            <a:off x="82400" y="3400492"/>
            <a:ext cx="2530552" cy="97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725" y="3159462"/>
            <a:ext cx="2335971" cy="145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9800" y="262251"/>
            <a:ext cx="5727726" cy="235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70151" y="2915999"/>
            <a:ext cx="2792849" cy="194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11700" y="2037644"/>
            <a:ext cx="8520600" cy="1068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4000" b="1">
                <a:solidFill>
                  <a:schemeClr val="lt1"/>
                </a:solidFill>
              </a:rPr>
              <a:t>THANK YOU!</a:t>
            </a:r>
            <a:endParaRPr sz="4000" b="1">
              <a:solidFill>
                <a:schemeClr val="lt1"/>
              </a:solidFill>
            </a:endParaRPr>
          </a:p>
        </p:txBody>
      </p:sp>
      <p:pic>
        <p:nvPicPr>
          <p:cNvPr id="381" name="Google Shape;3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28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76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684</Words>
  <Application>Microsoft Office PowerPoint</Application>
  <PresentationFormat>화면 슬라이드 쇼(16:9)</PresentationFormat>
  <Paragraphs>65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Gungsuh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Matthew Camacho</cp:lastModifiedBy>
  <cp:revision>14</cp:revision>
  <dcterms:modified xsi:type="dcterms:W3CDTF">2021-01-29T03:27:48Z</dcterms:modified>
</cp:coreProperties>
</file>